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2" autoAdjust="0"/>
    <p:restoredTop sz="99057" autoAdjust="0"/>
  </p:normalViewPr>
  <p:slideViewPr>
    <p:cSldViewPr>
      <p:cViewPr>
        <p:scale>
          <a:sx n="96" d="100"/>
          <a:sy n="96" d="100"/>
        </p:scale>
        <p:origin x="-1051" y="53"/>
      </p:cViewPr>
      <p:guideLst>
        <p:guide orient="horz" pos="799"/>
        <p:guide pos="2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theme/theme1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2745</Words>
  <Application>Microsoft Office PowerPoint</Application>
  <PresentationFormat>Apresentação na tela (4:3)</PresentationFormat>
  <Paragraphs>566</Paragraphs>
  <Slides>47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slides</vt:lpstr>
      </vt:variant>
      <vt:variant>
        <vt:i4>47</vt:i4>
      </vt:variant>
    </vt:vector>
  </HeadingPairs>
  <TitlesOfParts>
    <vt:vector size="50" baseType="lpstr">
      <vt:lpstr>Personalizar design</vt:lpstr>
      <vt:lpstr>1_Tema do Office</vt:lpstr>
      <vt:lpstr>Tema do Office</vt:lpstr>
      <vt:lpstr>Apresentação do PowerPoint</vt:lpstr>
      <vt:lpstr>Apresentação do PowerPoint</vt:lpstr>
      <vt:lpstr>Apresentação do PowerPoint</vt:lpstr>
      <vt:lpstr>Diversidade da vida</vt:lpstr>
      <vt:lpstr>Diversidade da vida: semelhanças</vt:lpstr>
      <vt:lpstr>Semelhanças anatômicas</vt:lpstr>
      <vt:lpstr>Semelhanças anatômicas</vt:lpstr>
      <vt:lpstr>Semelhanças embriológicas</vt:lpstr>
      <vt:lpstr>Apresentação do PowerPoint</vt:lpstr>
      <vt:lpstr>Semelhanças gênicas</vt:lpstr>
      <vt:lpstr>Anaxamandro (611 – 546 aC)</vt:lpstr>
      <vt:lpstr>Aristóteles (384 – 322 aC)</vt:lpstr>
      <vt:lpstr>Origem da vida</vt:lpstr>
      <vt:lpstr>Origem da vida</vt:lpstr>
      <vt:lpstr>Origem da vida</vt:lpstr>
      <vt:lpstr>Origem da vida</vt:lpstr>
      <vt:lpstr>3-A hipótese de Oparin e Haldane - Evolução Química</vt:lpstr>
      <vt:lpstr>Criacionismo</vt:lpstr>
      <vt:lpstr>Panspermia Cósmica</vt:lpstr>
      <vt:lpstr>Estudo dos Fósseis</vt:lpstr>
      <vt:lpstr>Jean Baptiste Antonie de Monet, Cavalheiro de Lamarck (1774 – 1829)</vt:lpstr>
      <vt:lpstr>Apresentação do PowerPoint</vt:lpstr>
      <vt:lpstr>Charles Darwin (1809 – 1882)</vt:lpstr>
      <vt:lpstr>Charles Darwin: Dados Biogeográficos</vt:lpstr>
      <vt:lpstr>Charles Darwin: Galápagos</vt:lpstr>
      <vt:lpstr>Charles Darwin: Galápagos</vt:lpstr>
      <vt:lpstr>Thomas Malthus  (1766 – 1834) </vt:lpstr>
      <vt:lpstr>Alfred Russel Wallace (1823 – 1913) </vt:lpstr>
      <vt:lpstr>A Teoria da Evolução de Darwin - Wallace</vt:lpstr>
      <vt:lpstr>Resumo da “Origem das Espécies”, 1859</vt:lpstr>
      <vt:lpstr>Apresentação do PowerPoint</vt:lpstr>
      <vt:lpstr>Apresentação do PowerPoint</vt:lpstr>
      <vt:lpstr>Tentilhões de Galápagos</vt:lpstr>
      <vt:lpstr>Darwinismo </vt:lpstr>
      <vt:lpstr>Cladograma</vt:lpstr>
      <vt:lpstr>Darwinismo</vt:lpstr>
      <vt:lpstr>Teoria Sintética da Evolução</vt:lpstr>
      <vt:lpstr>Especiação Geográfica</vt:lpstr>
      <vt:lpstr>A separação da população de corvos ocorreu durante a última glaciação.</vt:lpstr>
      <vt:lpstr>Apresentação do PowerPoint</vt:lpstr>
      <vt:lpstr>Provas da Evolução: Órgãos Vestigiais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Dweison</dc:creator>
  <cp:lastModifiedBy>Geruza</cp:lastModifiedBy>
  <cp:revision>33</cp:revision>
  <dcterms:created xsi:type="dcterms:W3CDTF">2012-07-11T04:37:24Z</dcterms:created>
  <dcterms:modified xsi:type="dcterms:W3CDTF">2012-11-21T00:36:18Z</dcterms:modified>
</cp:coreProperties>
</file>