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027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7" autoAdjust="0"/>
    <p:restoredTop sz="94660"/>
  </p:normalViewPr>
  <p:slideViewPr>
    <p:cSldViewPr>
      <p:cViewPr>
        <p:scale>
          <a:sx n="68" d="100"/>
          <a:sy n="68" d="100"/>
        </p:scale>
        <p:origin x="-132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1980</Words>
  <Application>Microsoft Office PowerPoint</Application>
  <PresentationFormat>Apresentação na tela (4:3)</PresentationFormat>
  <Paragraphs>308</Paragraphs>
  <Slides>26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26</vt:i4>
      </vt:variant>
    </vt:vector>
  </HeadingPairs>
  <TitlesOfParts>
    <vt:vector size="29" baseType="lpstr">
      <vt:lpstr>Tema do Office</vt:lpstr>
      <vt:lpstr>Personalizar design</vt:lpstr>
      <vt:lpstr>1_Tema do Office</vt:lpstr>
      <vt:lpstr>Slide 1</vt:lpstr>
      <vt:lpstr>Slide 2</vt:lpstr>
      <vt:lpstr>Slide 3</vt:lpstr>
      <vt:lpstr>USO</vt:lpstr>
      <vt:lpstr>Slide 5</vt:lpstr>
      <vt:lpstr>FORMAÇÃO</vt:lpstr>
      <vt:lpstr>EXCEÇÕES À REGRA 1   (com sujeitos HE, SHE ou IT)</vt:lpstr>
      <vt:lpstr>EXCEÇÕES À REGRA 2   (com sujeitos HE, SHE ou IT)</vt:lpstr>
      <vt:lpstr>INTERROGATIVE FORM</vt:lpstr>
      <vt:lpstr>NEGATIVE FORM</vt:lpstr>
      <vt:lpstr>SHORT ANSWERS</vt:lpstr>
      <vt:lpstr>FULL ANSWERS</vt:lpstr>
      <vt:lpstr>ADVERBS OF FREQUENCY</vt:lpstr>
      <vt:lpstr>ADDITIONAL PRACTICE</vt:lpstr>
      <vt:lpstr>Slide 15</vt:lpstr>
      <vt:lpstr>Slide 16</vt:lpstr>
      <vt:lpstr>Slide 17</vt:lpstr>
      <vt:lpstr>Slide 18</vt:lpstr>
      <vt:lpstr>GABARITO DA ATIVIDADE</vt:lpstr>
      <vt:lpstr>ORAL PRACTICE Song: What A Wonderful World   (Louis Armstrong) </vt:lpstr>
      <vt:lpstr>VOCABULARY: VERBS</vt:lpstr>
      <vt:lpstr>OBSERVATIONS</vt:lpstr>
      <vt:lpstr>REFERÊNCIAS BIBLIOGRÁFICAS</vt:lpstr>
      <vt:lpstr>Slide 24</vt:lpstr>
      <vt:lpstr>Sugestões de leituras complementares</vt:lpstr>
      <vt:lpstr>WE BELIEVE IN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Luizfilg</dc:creator>
  <cp:lastModifiedBy>Sueli Portellinha</cp:lastModifiedBy>
  <cp:revision>130</cp:revision>
  <dcterms:created xsi:type="dcterms:W3CDTF">2011-07-13T12:53:46Z</dcterms:created>
  <dcterms:modified xsi:type="dcterms:W3CDTF">2017-08-14T02:11:39Z</dcterms:modified>
</cp:coreProperties>
</file>