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90" y="-18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61A-5370-4A35-8B0D-F96DC5AAC705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65AA-490F-45B5-BE51-AFC191AC354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61A-5370-4A35-8B0D-F96DC5AAC705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65AA-490F-45B5-BE51-AFC191AC354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61A-5370-4A35-8B0D-F96DC5AAC705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65AA-490F-45B5-BE51-AFC191AC354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61A-5370-4A35-8B0D-F96DC5AAC705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65AA-490F-45B5-BE51-AFC191AC354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61A-5370-4A35-8B0D-F96DC5AAC705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65AA-490F-45B5-BE51-AFC191AC3541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61A-5370-4A35-8B0D-F96DC5AAC705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65AA-490F-45B5-BE51-AFC191AC354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61A-5370-4A35-8B0D-F96DC5AAC705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65AA-490F-45B5-BE51-AFC191AC354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61A-5370-4A35-8B0D-F96DC5AAC705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65AA-490F-45B5-BE51-AFC191AC354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61A-5370-4A35-8B0D-F96DC5AAC705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65AA-490F-45B5-BE51-AFC191AC354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61A-5370-4A35-8B0D-F96DC5AAC705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F65AA-490F-45B5-BE51-AFC191AC354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61A-5370-4A35-8B0D-F96DC5AAC705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5F65AA-490F-45B5-BE51-AFC191AC3541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4CC61A-5370-4A35-8B0D-F96DC5AAC705}" type="datetimeFigureOut">
              <a:rPr lang="pt-BR" smtClean="0"/>
              <a:t>29/11/2016</a:t>
            </a:fld>
            <a:endParaRPr lang="pt-B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5F65AA-490F-45B5-BE51-AFC191AC3541}" type="slidenum">
              <a:rPr lang="pt-BR" smtClean="0"/>
              <a:t>‹nº›</a:t>
            </a:fld>
            <a:endParaRPr lang="pt-B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Tartaruga marinha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2500" dirty="0" smtClean="0"/>
              <a:t>Maravilha do </a:t>
            </a:r>
            <a:r>
              <a:rPr lang="pt-BR" sz="2500" dirty="0" smtClean="0"/>
              <a:t>mar</a:t>
            </a:r>
            <a:endParaRPr lang="pt-BR" sz="25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4564">
            <a:off x="1342973" y="3811504"/>
            <a:ext cx="3271299" cy="24534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4480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-3.33333E-6 L -3.61111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Ficha Técnica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47056"/>
            <a:ext cx="8229600" cy="50223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pt-BR" sz="2000" b="1" dirty="0"/>
              <a:t>Nomes populares das espécies:</a:t>
            </a:r>
          </a:p>
          <a:p>
            <a:pPr marL="630000" indent="-360000">
              <a:spcBef>
                <a:spcPts val="0"/>
              </a:spcBef>
              <a:spcAft>
                <a:spcPts val="300"/>
              </a:spcAft>
              <a:buAutoNum type="arabicParenR"/>
            </a:pPr>
            <a:r>
              <a:rPr lang="pt-BR" sz="2000" dirty="0" smtClean="0"/>
              <a:t>Tartaruga-oliva;</a:t>
            </a:r>
            <a:endParaRPr lang="pt-BR" sz="2000" dirty="0"/>
          </a:p>
          <a:p>
            <a:pPr marL="630000" indent="-360000">
              <a:spcBef>
                <a:spcPts val="0"/>
              </a:spcBef>
              <a:spcAft>
                <a:spcPts val="300"/>
              </a:spcAft>
              <a:buAutoNum type="arabicParenR"/>
            </a:pPr>
            <a:r>
              <a:rPr lang="pt-BR" sz="2000" dirty="0"/>
              <a:t>Tartaruga-de-couro</a:t>
            </a:r>
            <a:r>
              <a:rPr lang="pt-BR" sz="2000" dirty="0" smtClean="0"/>
              <a:t> (ou </a:t>
            </a:r>
            <a:r>
              <a:rPr lang="pt-BR" sz="2000" dirty="0"/>
              <a:t>gigante</a:t>
            </a:r>
            <a:r>
              <a:rPr lang="pt-BR" sz="2000" dirty="0" smtClean="0"/>
              <a:t>) </a:t>
            </a:r>
            <a:endParaRPr lang="pt-BR" sz="2000" dirty="0"/>
          </a:p>
          <a:p>
            <a:pPr marL="630000" indent="-360000">
              <a:spcBef>
                <a:spcPts val="0"/>
              </a:spcBef>
              <a:spcAft>
                <a:spcPts val="300"/>
              </a:spcAft>
              <a:buAutoNum type="arabicParenR"/>
            </a:pPr>
            <a:r>
              <a:rPr lang="pt-BR" sz="2000" dirty="0" smtClean="0"/>
              <a:t>Tartaruga-de-pente</a:t>
            </a:r>
            <a:endParaRPr lang="pt-BR" sz="2000" dirty="0"/>
          </a:p>
          <a:p>
            <a:pPr marL="630000" indent="-360000">
              <a:spcBef>
                <a:spcPts val="0"/>
              </a:spcBef>
              <a:spcAft>
                <a:spcPts val="300"/>
              </a:spcAft>
              <a:buAutoNum type="arabicParenR"/>
            </a:pPr>
            <a:r>
              <a:rPr lang="pt-BR" sz="2000" dirty="0" smtClean="0"/>
              <a:t>Tartaruga-verde (ou aruanã</a:t>
            </a:r>
            <a:r>
              <a:rPr lang="pt-BR" sz="2000" dirty="0" smtClean="0"/>
              <a:t>)</a:t>
            </a:r>
            <a:endParaRPr lang="pt-BR" sz="2000" dirty="0"/>
          </a:p>
          <a:p>
            <a:pPr marL="630000" indent="-360000">
              <a:spcBef>
                <a:spcPts val="0"/>
              </a:spcBef>
              <a:spcAft>
                <a:spcPts val="300"/>
              </a:spcAft>
              <a:buAutoNum type="arabicParenR"/>
            </a:pPr>
            <a:r>
              <a:rPr lang="pt-BR" sz="2000" dirty="0" smtClean="0"/>
              <a:t>Tartaruga-cabeçuda (ou mestiça)</a:t>
            </a:r>
            <a:endParaRPr lang="pt-BR" sz="2000" dirty="0" smtClean="0"/>
          </a:p>
          <a:p>
            <a:pPr marL="0" indent="0">
              <a:buNone/>
            </a:pPr>
            <a:endParaRPr lang="pt-BR" sz="1400" dirty="0" smtClean="0"/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pt-BR" sz="2000" b="1" dirty="0"/>
              <a:t>Reino: </a:t>
            </a:r>
            <a:r>
              <a:rPr lang="pt-BR" sz="2000" dirty="0" smtClean="0"/>
              <a:t>Animal (</a:t>
            </a:r>
            <a:r>
              <a:rPr lang="pt-BR" sz="2000" dirty="0" err="1" smtClean="0"/>
              <a:t>Animalia</a:t>
            </a:r>
            <a:r>
              <a:rPr lang="pt-BR" sz="2000" dirty="0" smtClean="0"/>
              <a:t>)</a:t>
            </a:r>
            <a:endParaRPr lang="pt-BR" sz="2000" dirty="0"/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pt-BR" sz="2000" b="1" dirty="0"/>
              <a:t>Classe:</a:t>
            </a:r>
            <a:r>
              <a:rPr lang="pt-BR" sz="2000" dirty="0"/>
              <a:t> </a:t>
            </a:r>
            <a:r>
              <a:rPr lang="pt-BR" sz="2000" dirty="0" err="1" smtClean="0"/>
              <a:t>Reptilia</a:t>
            </a:r>
            <a:endParaRPr lang="pt-BR" sz="2000" dirty="0" smtClean="0"/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pt-BR" sz="2000" b="1" dirty="0"/>
              <a:t>Ordem:</a:t>
            </a:r>
            <a:r>
              <a:rPr lang="pt-BR" sz="2000" dirty="0"/>
              <a:t> </a:t>
            </a:r>
            <a:r>
              <a:rPr lang="pt-BR" sz="2000" dirty="0" err="1" smtClean="0"/>
              <a:t>Testudines</a:t>
            </a:r>
            <a:r>
              <a:rPr lang="pt-BR" sz="2000" dirty="0" smtClean="0"/>
              <a:t> (</a:t>
            </a:r>
            <a:r>
              <a:rPr lang="pt-BR" sz="2000" dirty="0"/>
              <a:t>caracterizada pela presença de uma </a:t>
            </a:r>
            <a:r>
              <a:rPr lang="pt-BR" sz="2000" dirty="0" smtClean="0"/>
              <a:t>carapaça)</a:t>
            </a:r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pt-BR" sz="2000" b="1" dirty="0" smtClean="0"/>
              <a:t>Local onde vive:</a:t>
            </a:r>
            <a:r>
              <a:rPr lang="pt-BR" sz="2000" dirty="0" smtClean="0"/>
              <a:t> locais tropicais e </a:t>
            </a:r>
            <a:r>
              <a:rPr lang="pt-BR" sz="2000" dirty="0" smtClean="0"/>
              <a:t>subtropicais</a:t>
            </a:r>
            <a:endParaRPr lang="pt-BR" sz="2000" dirty="0" smtClean="0"/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pt-BR" sz="2000" b="1" dirty="0" smtClean="0"/>
              <a:t>Postura de ovos:</a:t>
            </a:r>
            <a:r>
              <a:rPr lang="pt-BR" sz="2000" dirty="0" smtClean="0"/>
              <a:t> meses </a:t>
            </a:r>
            <a:r>
              <a:rPr lang="pt-BR" sz="2000" dirty="0" smtClean="0"/>
              <a:t>de </a:t>
            </a:r>
            <a:r>
              <a:rPr lang="pt-BR" sz="2000" dirty="0" smtClean="0"/>
              <a:t>março e setembro, na areia</a:t>
            </a:r>
            <a:endParaRPr lang="pt-BR" sz="2000" dirty="0" smtClean="0"/>
          </a:p>
          <a:p>
            <a:pPr>
              <a:spcBef>
                <a:spcPts val="0"/>
              </a:spcBef>
              <a:spcAft>
                <a:spcPts val="900"/>
              </a:spcAft>
            </a:pPr>
            <a:r>
              <a:rPr lang="pt-BR" sz="2000" b="1" dirty="0" smtClean="0"/>
              <a:t>Peso</a:t>
            </a:r>
            <a:r>
              <a:rPr lang="pt-BR" sz="2000" b="1" dirty="0" smtClean="0"/>
              <a:t>:</a:t>
            </a:r>
            <a:r>
              <a:rPr lang="pt-BR" sz="2000" dirty="0" smtClean="0"/>
              <a:t> cerca de 600 kg </a:t>
            </a:r>
            <a:r>
              <a:rPr lang="pt-BR" sz="2000" dirty="0" smtClean="0"/>
              <a:t>(adulto)</a:t>
            </a:r>
            <a:endParaRPr lang="pt-BR" sz="20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344" y="1196752"/>
            <a:ext cx="4053136" cy="31465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1456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864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 da ameaça de extinção</a:t>
            </a:r>
            <a:endParaRPr lang="pt-B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82676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r>
              <a:rPr lang="pt-BR" dirty="0" smtClean="0"/>
              <a:t>As tartarugas marinhas correm </a:t>
            </a:r>
            <a:r>
              <a:rPr lang="pt-BR" dirty="0" smtClean="0"/>
              <a:t>risco de extinção por causa da poluição e do aquecimento global</a:t>
            </a:r>
            <a:r>
              <a:rPr lang="pt-BR" dirty="0" smtClean="0"/>
              <a:t>.</a:t>
            </a:r>
          </a:p>
          <a:p>
            <a:pPr marL="0" indent="0" algn="just">
              <a:buNone/>
            </a:pPr>
            <a:endParaRPr lang="pt-BR" dirty="0" smtClean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spcBef>
                <a:spcPts val="1200"/>
              </a:spcBef>
              <a:buNone/>
            </a:pPr>
            <a:r>
              <a:rPr lang="pt-BR" b="1" dirty="0" smtClean="0"/>
              <a:t>Curiosidade:</a:t>
            </a:r>
          </a:p>
          <a:p>
            <a:pPr marL="0" indent="0">
              <a:buNone/>
            </a:pPr>
            <a:r>
              <a:rPr lang="pt-BR" dirty="0"/>
              <a:t>As tartarugas marinhas podem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confundir </a:t>
            </a:r>
            <a:r>
              <a:rPr lang="pt-BR" dirty="0"/>
              <a:t>sacos plásticos com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algas </a:t>
            </a:r>
            <a:r>
              <a:rPr lang="pt-BR" dirty="0"/>
              <a:t>e águas-vivas e comê-los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89040"/>
            <a:ext cx="3672408" cy="2450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72815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28481"/>
            <a:ext cx="8229600" cy="1143000"/>
          </a:xfrm>
        </p:spPr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Projetos de preservação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2160240"/>
          </a:xfrm>
        </p:spPr>
        <p:txBody>
          <a:bodyPr/>
          <a:lstStyle/>
          <a:p>
            <a:pPr marL="368300" indent="-368300" algn="just"/>
            <a:r>
              <a:rPr lang="pt-BR" dirty="0" smtClean="0"/>
              <a:t>O projeto </a:t>
            </a:r>
            <a:r>
              <a:rPr lang="pt-BR" dirty="0" smtClean="0"/>
              <a:t>TAMAR é </a:t>
            </a:r>
            <a:r>
              <a:rPr lang="pt-BR" dirty="0" smtClean="0"/>
              <a:t>o principal projeto de preservação  </a:t>
            </a:r>
            <a:r>
              <a:rPr lang="pt-BR" dirty="0" smtClean="0"/>
              <a:t>das tartarugas marinhas.</a:t>
            </a:r>
            <a:endParaRPr lang="pt-BR" dirty="0" smtClean="0"/>
          </a:p>
          <a:p>
            <a:pPr marL="0" indent="0">
              <a:buNone/>
            </a:pPr>
            <a:endParaRPr lang="pt-BR" sz="1200" dirty="0" smtClean="0"/>
          </a:p>
          <a:p>
            <a:pPr marL="365125" indent="-365125" algn="just">
              <a:spcBef>
                <a:spcPts val="0"/>
              </a:spcBef>
              <a:tabLst>
                <a:tab pos="363538" algn="l"/>
              </a:tabLst>
            </a:pPr>
            <a:r>
              <a:rPr lang="pt-BR" dirty="0" smtClean="0"/>
              <a:t>Seu nome foi </a:t>
            </a:r>
            <a:r>
              <a:rPr lang="pt-BR" dirty="0"/>
              <a:t>criado a partir da combinação das sílabas iniciais das </a:t>
            </a:r>
            <a:r>
              <a:rPr lang="pt-BR" dirty="0" smtClean="0"/>
              <a:t>palavras</a:t>
            </a:r>
            <a:r>
              <a:rPr lang="pt-BR" dirty="0"/>
              <a:t> </a:t>
            </a:r>
            <a:r>
              <a:rPr lang="pt-BR" dirty="0" smtClean="0"/>
              <a:t>“</a:t>
            </a:r>
            <a:r>
              <a:rPr lang="pt-BR" b="1" i="1" u="sng" dirty="0" smtClean="0"/>
              <a:t>ta</a:t>
            </a:r>
            <a:r>
              <a:rPr lang="pt-BR" i="1" dirty="0" smtClean="0"/>
              <a:t>rtaruga”</a:t>
            </a:r>
            <a:r>
              <a:rPr lang="pt-BR" i="1" dirty="0"/>
              <a:t> </a:t>
            </a:r>
            <a:r>
              <a:rPr lang="pt-BR" i="1" dirty="0" smtClean="0"/>
              <a:t> e “</a:t>
            </a:r>
            <a:r>
              <a:rPr lang="pt-BR" b="1" i="1" dirty="0" smtClean="0"/>
              <a:t>m</a:t>
            </a:r>
            <a:r>
              <a:rPr lang="pt-BR" b="1" i="1" u="sng" dirty="0" smtClean="0"/>
              <a:t>ar</a:t>
            </a:r>
            <a:r>
              <a:rPr lang="pt-BR" i="1" dirty="0" smtClean="0"/>
              <a:t>inha”, </a:t>
            </a:r>
            <a:r>
              <a:rPr lang="pt-BR" dirty="0" smtClean="0"/>
              <a:t>em 1980.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429000"/>
            <a:ext cx="3888432" cy="3231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6921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2160" y="728792"/>
            <a:ext cx="2602632" cy="828000"/>
          </a:xfrm>
        </p:spPr>
        <p:txBody>
          <a:bodyPr>
            <a:normAutofit/>
          </a:bodyPr>
          <a:lstStyle/>
          <a:p>
            <a:pPr algn="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Créditos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168" y="1613520"/>
            <a:ext cx="8723312" cy="498383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b="1" dirty="0" smtClean="0"/>
              <a:t>Integrantes: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pt-BR" sz="2400" dirty="0" smtClean="0"/>
              <a:t>Felipe Scopel Façanha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pt-BR" sz="2400" dirty="0" smtClean="0"/>
              <a:t>Pedro </a:t>
            </a:r>
            <a:r>
              <a:rPr lang="pt-BR" sz="2400" dirty="0" err="1" smtClean="0"/>
              <a:t>Palmério</a:t>
            </a:r>
            <a:r>
              <a:rPr lang="pt-BR" sz="2400" dirty="0" smtClean="0"/>
              <a:t> Procópio Silva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pt-BR" sz="2400" dirty="0" smtClean="0"/>
              <a:t>Marcos Paulo </a:t>
            </a:r>
            <a:r>
              <a:rPr lang="pt-BR" sz="2400" dirty="0" err="1" smtClean="0"/>
              <a:t>Pierry</a:t>
            </a:r>
            <a:r>
              <a:rPr lang="pt-BR" sz="2400" dirty="0" smtClean="0"/>
              <a:t> </a:t>
            </a:r>
            <a:r>
              <a:rPr lang="pt-BR" sz="2400" dirty="0" err="1" smtClean="0"/>
              <a:t>Bassi</a:t>
            </a:r>
            <a:r>
              <a:rPr lang="pt-BR" sz="2400" dirty="0" smtClean="0"/>
              <a:t> 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pt-BR" sz="2400" dirty="0" smtClean="0"/>
              <a:t>Matheus Gauss </a:t>
            </a:r>
            <a:r>
              <a:rPr lang="pt-BR" sz="2400" dirty="0" err="1" smtClean="0"/>
              <a:t>Peria</a:t>
            </a:r>
            <a:endParaRPr lang="pt-BR" sz="2400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pt-BR" sz="2400" dirty="0" smtClean="0"/>
          </a:p>
          <a:p>
            <a:pPr marL="4935538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pt-BR" b="1" dirty="0" smtClean="0"/>
              <a:t>Colaboração</a:t>
            </a:r>
            <a:r>
              <a:rPr lang="pt-BR" b="1" dirty="0" smtClean="0"/>
              <a:t>:</a:t>
            </a:r>
          </a:p>
          <a:p>
            <a:pPr marL="5184000" indent="-268288" algn="just">
              <a:spcBef>
                <a:spcPts val="0"/>
              </a:spcBef>
            </a:pPr>
            <a:r>
              <a:rPr lang="pt-BR" sz="2400" dirty="0"/>
              <a:t>P</a:t>
            </a:r>
            <a:r>
              <a:rPr lang="pt-BR" sz="2400" dirty="0" smtClean="0"/>
              <a:t>atricia </a:t>
            </a:r>
            <a:r>
              <a:rPr lang="pt-BR" sz="2400" dirty="0" smtClean="0"/>
              <a:t>Araujo</a:t>
            </a:r>
          </a:p>
          <a:p>
            <a:pPr marL="5184000" indent="-268288">
              <a:spcBef>
                <a:spcPts val="0"/>
              </a:spcBef>
            </a:pPr>
            <a:r>
              <a:rPr lang="pt-BR" sz="2400" dirty="0" smtClean="0"/>
              <a:t>Mariana Freire</a:t>
            </a:r>
          </a:p>
          <a:p>
            <a:pPr marL="5184000" indent="-268288">
              <a:spcBef>
                <a:spcPts val="0"/>
              </a:spcBef>
            </a:pPr>
            <a:r>
              <a:rPr lang="pt-BR" sz="2400" dirty="0" smtClean="0"/>
              <a:t>Eduarda Mayumi</a:t>
            </a:r>
          </a:p>
          <a:p>
            <a:pPr marL="5184000" indent="-268288">
              <a:spcBef>
                <a:spcPts val="0"/>
              </a:spcBef>
            </a:pPr>
            <a:r>
              <a:rPr lang="pt-BR" sz="2400" dirty="0" smtClean="0"/>
              <a:t>Lucas</a:t>
            </a:r>
          </a:p>
          <a:p>
            <a:pPr marL="5184000" indent="-268288">
              <a:spcBef>
                <a:spcPts val="0"/>
              </a:spcBef>
            </a:pPr>
            <a:r>
              <a:rPr lang="pt-BR" sz="2400" dirty="0" smtClean="0"/>
              <a:t>Fábia Cassia</a:t>
            </a: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266395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788024" y="2486506"/>
            <a:ext cx="36724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TARTARUGA MARINHA</a:t>
            </a:r>
            <a:endParaRPr lang="pt-BR" sz="4400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24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</TotalTime>
  <Words>166</Words>
  <Application>Microsoft Office PowerPoint</Application>
  <PresentationFormat>Apresentação na tela (4:3)</PresentationFormat>
  <Paragraphs>41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Fluxo</vt:lpstr>
      <vt:lpstr>Tartaruga marinha </vt:lpstr>
      <vt:lpstr>Ficha Técnica</vt:lpstr>
      <vt:lpstr>Causa da ameaça de extinção</vt:lpstr>
      <vt:lpstr>Projetos de preservação</vt:lpstr>
      <vt:lpstr> Créditos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f4b</dc:creator>
  <cp:lastModifiedBy>laion.silva</cp:lastModifiedBy>
  <cp:revision>50</cp:revision>
  <cp:lastPrinted>2016-08-05T15:09:10Z</cp:lastPrinted>
  <dcterms:created xsi:type="dcterms:W3CDTF">2016-06-23T14:29:28Z</dcterms:created>
  <dcterms:modified xsi:type="dcterms:W3CDTF">2016-11-29T19:49:26Z</dcterms:modified>
</cp:coreProperties>
</file>