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6" d="100"/>
          <a:sy n="76" d="100"/>
        </p:scale>
        <p:origin x="-16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pt-BR" smtClean="0"/>
              <a:t>Clique para editar o título mestre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415089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9E5DAA2E-73EA-4683-8EB8-BC38C4CEAFC5}" type="datetimeFigureOut">
              <a:rPr lang="pt-BR" smtClean="0"/>
              <a:t>19/11/2013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371987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pt-BR" smtClean="0"/>
              <a:t>Clique para editar o título mestre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911431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pt-BR" smtClean="0"/>
              <a:t>Clique para editar o título mestre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pt-BR" smtClean="0"/>
              <a:t>Clique para editar o texto mestre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180479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89960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t-BR" smtClean="0"/>
              <a:t>Clique para editar o título mestre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4"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3877244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t-BR" smtClean="0"/>
              <a:t>Clique para editar o título mestre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4"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4136770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nchorCtr="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12309137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1652495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2744020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602803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9E5DAA2E-73EA-4683-8EB8-BC38C4CEAFC5}" type="datetimeFigureOut">
              <a:rPr lang="pt-BR" smtClean="0"/>
              <a:t>19/11/2013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3810282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9E5DAA2E-73EA-4683-8EB8-BC38C4CEAFC5}" type="datetimeFigureOut">
              <a:rPr lang="pt-BR" smtClean="0"/>
              <a:t>19/11/2013</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492573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7" name="Date Placeholder 2"/>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3"/>
          <p:cNvSpPr>
            <a:spLocks noGrp="1"/>
          </p:cNvSpPr>
          <p:nvPr>
            <p:ph type="ftr" sz="quarter" idx="11"/>
          </p:nvPr>
        </p:nvSpPr>
        <p:spPr/>
        <p:txBody>
          <a:bodyPr/>
          <a:lstStyle/>
          <a:p>
            <a:endParaRPr lang="pt-BR"/>
          </a:p>
        </p:txBody>
      </p:sp>
      <p:sp>
        <p:nvSpPr>
          <p:cNvPr id="6" name="Slide Number Placeholder 4"/>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217284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2"/>
          <p:cNvSpPr>
            <a:spLocks noGrp="1"/>
          </p:cNvSpPr>
          <p:nvPr>
            <p:ph type="ftr" sz="quarter" idx="11"/>
          </p:nvPr>
        </p:nvSpPr>
        <p:spPr/>
        <p:txBody>
          <a:bodyPr/>
          <a:lstStyle/>
          <a:p>
            <a:endParaRPr lang="pt-BR"/>
          </a:p>
        </p:txBody>
      </p:sp>
      <p:sp>
        <p:nvSpPr>
          <p:cNvPr id="6" name="Slide Number Placeholder 3"/>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4038645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7" name="Date Placeholder 4"/>
          <p:cNvSpPr>
            <a:spLocks noGrp="1"/>
          </p:cNvSpPr>
          <p:nvPr>
            <p:ph type="dt" sz="half" idx="10"/>
          </p:nvPr>
        </p:nvSpPr>
        <p:spPr/>
        <p:txBody>
          <a:bodyPr/>
          <a:lstStyle/>
          <a:p>
            <a:fld id="{9E5DAA2E-73EA-4683-8EB8-BC38C4CEAFC5}" type="datetimeFigureOut">
              <a:rPr lang="pt-BR" smtClean="0"/>
              <a:t>19/11/2013</a:t>
            </a:fld>
            <a:endParaRPr lang="pt-BR"/>
          </a:p>
        </p:txBody>
      </p:sp>
      <p:sp>
        <p:nvSpPr>
          <p:cNvPr id="5" name="Footer Placeholder 5"/>
          <p:cNvSpPr>
            <a:spLocks noGrp="1"/>
          </p:cNvSpPr>
          <p:nvPr>
            <p:ph type="ftr" sz="quarter" idx="11"/>
          </p:nvPr>
        </p:nvSpPr>
        <p:spPr/>
        <p:txBody>
          <a:bodyPr/>
          <a:lstStyle/>
          <a:p>
            <a:endParaRPr lang="pt-BR"/>
          </a:p>
        </p:txBody>
      </p:sp>
      <p:sp>
        <p:nvSpPr>
          <p:cNvPr id="6" name="Slide Number Placeholder 6"/>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990365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9E5DAA2E-73EA-4683-8EB8-BC38C4CEAFC5}" type="datetimeFigureOut">
              <a:rPr lang="pt-BR" smtClean="0"/>
              <a:t>19/11/2013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B168CDB2-9BDB-4339-8247-8D7DD8517885}" type="slidenum">
              <a:rPr lang="pt-BR" smtClean="0"/>
              <a:t>‹nº›</a:t>
            </a:fld>
            <a:endParaRPr lang="pt-BR"/>
          </a:p>
        </p:txBody>
      </p:sp>
    </p:spTree>
    <p:extLst>
      <p:ext uri="{BB962C8B-B14F-4D97-AF65-F5344CB8AC3E}">
        <p14:creationId xmlns:p14="http://schemas.microsoft.com/office/powerpoint/2010/main" val="1055676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E5DAA2E-73EA-4683-8EB8-BC38C4CEAFC5}" type="datetimeFigureOut">
              <a:rPr lang="pt-BR" smtClean="0"/>
              <a:t>19/11/2013</a:t>
            </a:fld>
            <a:endParaRPr lang="pt-B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pt-B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168CDB2-9BDB-4339-8247-8D7DD8517885}" type="slidenum">
              <a:rPr lang="pt-BR" smtClean="0"/>
              <a:t>‹nº›</a:t>
            </a:fld>
            <a:endParaRPr lang="pt-BR"/>
          </a:p>
        </p:txBody>
      </p:sp>
    </p:spTree>
    <p:extLst>
      <p:ext uri="{BB962C8B-B14F-4D97-AF65-F5344CB8AC3E}">
        <p14:creationId xmlns:p14="http://schemas.microsoft.com/office/powerpoint/2010/main" val="1108755915"/>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99937" y="1735973"/>
            <a:ext cx="9144000" cy="2387600"/>
          </a:xfrm>
        </p:spPr>
        <p:txBody>
          <a:bodyPr/>
          <a:lstStyle/>
          <a:p>
            <a:r>
              <a:rPr lang="en-US" dirty="0"/>
              <a:t>P</a:t>
            </a:r>
            <a:r>
              <a:rPr lang="en-US" dirty="0" smtClean="0"/>
              <a:t>ADRONIZAÇÃO</a:t>
            </a:r>
            <a:endParaRPr lang="pt-BR" dirty="0"/>
          </a:p>
        </p:txBody>
      </p:sp>
    </p:spTree>
    <p:extLst>
      <p:ext uri="{BB962C8B-B14F-4D97-AF65-F5344CB8AC3E}">
        <p14:creationId xmlns:p14="http://schemas.microsoft.com/office/powerpoint/2010/main" val="2727976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OBJETIVOS</a:t>
            </a:r>
            <a:endParaRPr lang="pt-BR" dirty="0"/>
          </a:p>
        </p:txBody>
      </p:sp>
      <p:sp>
        <p:nvSpPr>
          <p:cNvPr id="3" name="Espaço Reservado para Conteúdo 2"/>
          <p:cNvSpPr>
            <a:spLocks noGrp="1"/>
          </p:cNvSpPr>
          <p:nvPr>
            <p:ph idx="1"/>
          </p:nvPr>
        </p:nvSpPr>
        <p:spPr/>
        <p:txBody>
          <a:bodyPr/>
          <a:lstStyle/>
          <a:p>
            <a:r>
              <a:rPr lang="pt-BR" dirty="0"/>
              <a:t>Introduzir novos conceitos de avaliação;</a:t>
            </a:r>
          </a:p>
          <a:p>
            <a:r>
              <a:rPr lang="pt-BR" dirty="0"/>
              <a:t>Melhorar o conhecimento da própria organização;</a:t>
            </a:r>
          </a:p>
          <a:p>
            <a:r>
              <a:rPr lang="pt-BR" dirty="0"/>
              <a:t>Identificar áreas que devem ser </a:t>
            </a:r>
            <a:r>
              <a:rPr lang="pt-BR" dirty="0" smtClean="0"/>
              <a:t>objeto </a:t>
            </a:r>
            <a:r>
              <a:rPr lang="pt-BR" dirty="0"/>
              <a:t>de melhorias;</a:t>
            </a:r>
          </a:p>
          <a:p>
            <a:r>
              <a:rPr lang="pt-BR" dirty="0"/>
              <a:t>Estabelecer </a:t>
            </a:r>
            <a:r>
              <a:rPr lang="pt-BR" dirty="0" smtClean="0"/>
              <a:t>objetivos </a:t>
            </a:r>
            <a:r>
              <a:rPr lang="pt-BR" dirty="0"/>
              <a:t>viáveis e realistas;</a:t>
            </a:r>
          </a:p>
          <a:p>
            <a:r>
              <a:rPr lang="pt-BR" dirty="0"/>
              <a:t>Criar critério de prioridade no planejamento;</a:t>
            </a:r>
          </a:p>
          <a:p>
            <a:r>
              <a:rPr lang="pt-BR" dirty="0"/>
              <a:t>Favorecer um melhor conhecimento dos concorrentes e do nível competitivo do mercado;</a:t>
            </a:r>
          </a:p>
          <a:p>
            <a:r>
              <a:rPr lang="pt-BR" dirty="0"/>
              <a:t>Aprender com os melhores</a:t>
            </a:r>
          </a:p>
          <a:p>
            <a:pPr marL="0" indent="0">
              <a:buNone/>
            </a:pPr>
            <a:endParaRPr lang="pt-BR" dirty="0"/>
          </a:p>
        </p:txBody>
      </p:sp>
    </p:spTree>
    <p:extLst>
      <p:ext uri="{BB962C8B-B14F-4D97-AF65-F5344CB8AC3E}">
        <p14:creationId xmlns:p14="http://schemas.microsoft.com/office/powerpoint/2010/main" val="1266090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8458" y="2305581"/>
            <a:ext cx="9404723" cy="1400530"/>
          </a:xfrm>
        </p:spPr>
        <p:txBody>
          <a:bodyPr/>
          <a:lstStyle/>
          <a:p>
            <a:pPr algn="ctr"/>
            <a:r>
              <a:rPr lang="en-US" dirty="0" smtClean="0"/>
              <a:t>BRAINSTORMING</a:t>
            </a:r>
            <a:endParaRPr lang="pt-BR" dirty="0"/>
          </a:p>
        </p:txBody>
      </p:sp>
    </p:spTree>
    <p:extLst>
      <p:ext uri="{BB962C8B-B14F-4D97-AF65-F5344CB8AC3E}">
        <p14:creationId xmlns:p14="http://schemas.microsoft.com/office/powerpoint/2010/main" val="952245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DEFINIÇÃO</a:t>
            </a:r>
            <a:endParaRPr lang="pt-BR" dirty="0"/>
          </a:p>
        </p:txBody>
      </p:sp>
      <p:sp>
        <p:nvSpPr>
          <p:cNvPr id="3" name="Espaço Reservado para Conteúdo 2"/>
          <p:cNvSpPr>
            <a:spLocks noGrp="1"/>
          </p:cNvSpPr>
          <p:nvPr>
            <p:ph idx="1"/>
          </p:nvPr>
        </p:nvSpPr>
        <p:spPr/>
        <p:txBody>
          <a:bodyPr/>
          <a:lstStyle/>
          <a:p>
            <a:r>
              <a:rPr lang="pt-BR" dirty="0"/>
              <a:t>Brainstorming significa tempestade cerebral ou tempestade de </a:t>
            </a:r>
            <a:r>
              <a:rPr lang="pt-BR" dirty="0" smtClean="0"/>
              <a:t>ideias. </a:t>
            </a:r>
            <a:r>
              <a:rPr lang="pt-BR" dirty="0"/>
              <a:t> U</a:t>
            </a:r>
            <a:r>
              <a:rPr lang="pt-BR" dirty="0" smtClean="0"/>
              <a:t>sado para testar </a:t>
            </a:r>
            <a:r>
              <a:rPr lang="pt-BR" dirty="0"/>
              <a:t>e explorar a capacidade criativa de indivíduos ou grupos, principalmente nas áreas de relações humanas, dinâmicas de grupo e publicidade e propaganda.</a:t>
            </a:r>
          </a:p>
        </p:txBody>
      </p:sp>
    </p:spTree>
    <p:extLst>
      <p:ext uri="{BB962C8B-B14F-4D97-AF65-F5344CB8AC3E}">
        <p14:creationId xmlns:p14="http://schemas.microsoft.com/office/powerpoint/2010/main" val="3439281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TÉCNICA</a:t>
            </a:r>
            <a:endParaRPr lang="pt-BR" dirty="0"/>
          </a:p>
        </p:txBody>
      </p:sp>
      <p:sp>
        <p:nvSpPr>
          <p:cNvPr id="3" name="Espaço Reservado para Conteúdo 2"/>
          <p:cNvSpPr>
            <a:spLocks noGrp="1"/>
          </p:cNvSpPr>
          <p:nvPr>
            <p:ph idx="1"/>
          </p:nvPr>
        </p:nvSpPr>
        <p:spPr/>
        <p:txBody>
          <a:bodyPr/>
          <a:lstStyle/>
          <a:p>
            <a:r>
              <a:rPr lang="pt-BR" dirty="0"/>
              <a:t>A técnica de </a:t>
            </a:r>
            <a:r>
              <a:rPr lang="pt-BR" i="1" dirty="0"/>
              <a:t>brainstorming </a:t>
            </a:r>
            <a:r>
              <a:rPr lang="pt-BR" dirty="0"/>
              <a:t>propõe que um grupo de pessoas se reúnam e utilizem seus pensamentos e ideias para que possam chegar a um denominador comum, a fim de gerar ideias inovadoras que levem um determinado projeto adiante. Nenhuma ideia deve ser descartada ou julgada como errada ou absurda, todas devem estar na compilação ou anotação de todas as ideias ocorridas no processo, para depois evoluir até a solução final.</a:t>
            </a:r>
          </a:p>
          <a:p>
            <a:pPr marL="0" indent="0">
              <a:buNone/>
            </a:pPr>
            <a:endParaRPr lang="pt-BR" dirty="0"/>
          </a:p>
        </p:txBody>
      </p:sp>
    </p:spTree>
    <p:extLst>
      <p:ext uri="{BB962C8B-B14F-4D97-AF65-F5344CB8AC3E}">
        <p14:creationId xmlns:p14="http://schemas.microsoft.com/office/powerpoint/2010/main" val="328233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DEFINIÇÃO</a:t>
            </a:r>
            <a:endParaRPr lang="pt-BR" dirty="0"/>
          </a:p>
        </p:txBody>
      </p:sp>
      <p:sp>
        <p:nvSpPr>
          <p:cNvPr id="3" name="Espaço Reservado para Conteúdo 2"/>
          <p:cNvSpPr>
            <a:spLocks noGrp="1"/>
          </p:cNvSpPr>
          <p:nvPr>
            <p:ph idx="1"/>
          </p:nvPr>
        </p:nvSpPr>
        <p:spPr/>
        <p:txBody>
          <a:bodyPr/>
          <a:lstStyle/>
          <a:p>
            <a:r>
              <a:rPr lang="pt-BR" b="1" dirty="0"/>
              <a:t>Padronização</a:t>
            </a:r>
            <a:r>
              <a:rPr lang="pt-BR" dirty="0"/>
              <a:t> </a:t>
            </a:r>
            <a:r>
              <a:rPr lang="pt-BR" dirty="0" smtClean="0"/>
              <a:t>é </a:t>
            </a:r>
            <a:r>
              <a:rPr lang="pt-BR" dirty="0"/>
              <a:t>o processo de desenvolvimento </a:t>
            </a:r>
            <a:r>
              <a:rPr lang="pt-BR" dirty="0" smtClean="0"/>
              <a:t>que combina</a:t>
            </a:r>
            <a:r>
              <a:rPr lang="pt-BR" dirty="0"/>
              <a:t> </a:t>
            </a:r>
            <a:r>
              <a:rPr lang="pt-BR" dirty="0" smtClean="0"/>
              <a:t>normas técnicas, critérios</a:t>
            </a:r>
            <a:r>
              <a:rPr lang="pt-BR" dirty="0"/>
              <a:t>, métodos, processos, ou práticas. Algumas normas são obrigatórias, enquanto outras são voluntárias</a:t>
            </a:r>
            <a:r>
              <a:rPr lang="pt-BR" dirty="0" smtClean="0"/>
              <a:t>.</a:t>
            </a:r>
          </a:p>
          <a:p>
            <a:pPr marL="0" indent="0">
              <a:buNone/>
            </a:pPr>
            <a:endParaRPr lang="pt-BR" dirty="0"/>
          </a:p>
        </p:txBody>
      </p:sp>
    </p:spTree>
    <p:extLst>
      <p:ext uri="{BB962C8B-B14F-4D97-AF65-F5344CB8AC3E}">
        <p14:creationId xmlns:p14="http://schemas.microsoft.com/office/powerpoint/2010/main" val="3979074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VANTAGENS</a:t>
            </a:r>
            <a:endParaRPr lang="pt-BR" dirty="0"/>
          </a:p>
        </p:txBody>
      </p:sp>
      <p:sp>
        <p:nvSpPr>
          <p:cNvPr id="3" name="Espaço Reservado para Conteúdo 2"/>
          <p:cNvSpPr>
            <a:spLocks noGrp="1"/>
          </p:cNvSpPr>
          <p:nvPr>
            <p:ph idx="1"/>
          </p:nvPr>
        </p:nvSpPr>
        <p:spPr/>
        <p:txBody>
          <a:bodyPr/>
          <a:lstStyle/>
          <a:p>
            <a:r>
              <a:rPr lang="en-US" dirty="0" err="1" smtClean="0"/>
              <a:t>Prever</a:t>
            </a:r>
            <a:r>
              <a:rPr lang="en-US" dirty="0" smtClean="0"/>
              <a:t> </a:t>
            </a:r>
            <a:r>
              <a:rPr lang="en-US" dirty="0" err="1" smtClean="0"/>
              <a:t>os</a:t>
            </a:r>
            <a:r>
              <a:rPr lang="en-US" dirty="0" smtClean="0"/>
              <a:t> </a:t>
            </a:r>
            <a:r>
              <a:rPr lang="en-US" dirty="0" err="1" smtClean="0"/>
              <a:t>resultados</a:t>
            </a:r>
            <a:endParaRPr lang="en-US" dirty="0" smtClean="0"/>
          </a:p>
          <a:p>
            <a:r>
              <a:rPr lang="en-US" dirty="0" err="1" smtClean="0"/>
              <a:t>Ter</a:t>
            </a:r>
            <a:r>
              <a:rPr lang="en-US" dirty="0" smtClean="0"/>
              <a:t> </a:t>
            </a:r>
            <a:r>
              <a:rPr lang="en-US" dirty="0" err="1" smtClean="0"/>
              <a:t>uma</a:t>
            </a:r>
            <a:r>
              <a:rPr lang="en-US" dirty="0" smtClean="0"/>
              <a:t> </a:t>
            </a:r>
            <a:r>
              <a:rPr lang="en-US" dirty="0" err="1" smtClean="0"/>
              <a:t>ferramenta</a:t>
            </a:r>
            <a:r>
              <a:rPr lang="en-US" dirty="0" smtClean="0"/>
              <a:t> para </a:t>
            </a:r>
            <a:r>
              <a:rPr lang="en-US" dirty="0" err="1" smtClean="0"/>
              <a:t>controle</a:t>
            </a:r>
            <a:endParaRPr lang="en-US" dirty="0" smtClean="0"/>
          </a:p>
          <a:p>
            <a:r>
              <a:rPr lang="en-US" dirty="0" err="1" smtClean="0"/>
              <a:t>Fazer</a:t>
            </a:r>
            <a:r>
              <a:rPr lang="en-US" dirty="0" smtClean="0"/>
              <a:t> </a:t>
            </a:r>
            <a:r>
              <a:rPr lang="en-US" dirty="0" err="1" smtClean="0"/>
              <a:t>melhor</a:t>
            </a:r>
            <a:r>
              <a:rPr lang="en-US" dirty="0" smtClean="0"/>
              <a:t> com </a:t>
            </a:r>
            <a:r>
              <a:rPr lang="en-US" dirty="0" err="1" smtClean="0"/>
              <a:t>menos</a:t>
            </a:r>
            <a:r>
              <a:rPr lang="en-US" dirty="0" smtClean="0"/>
              <a:t> </a:t>
            </a:r>
            <a:r>
              <a:rPr lang="en-US" dirty="0" err="1" smtClean="0"/>
              <a:t>esforço</a:t>
            </a:r>
            <a:endParaRPr lang="en-US" dirty="0" smtClean="0"/>
          </a:p>
          <a:p>
            <a:r>
              <a:rPr lang="en-US" dirty="0" err="1" smtClean="0"/>
              <a:t>Ter</a:t>
            </a:r>
            <a:r>
              <a:rPr lang="en-US" dirty="0" smtClean="0"/>
              <a:t> </a:t>
            </a:r>
            <a:r>
              <a:rPr lang="en-US" dirty="0" err="1" smtClean="0"/>
              <a:t>confiaça</a:t>
            </a:r>
            <a:r>
              <a:rPr lang="en-US" dirty="0" smtClean="0"/>
              <a:t> </a:t>
            </a:r>
            <a:r>
              <a:rPr lang="en-US" dirty="0" err="1" smtClean="0"/>
              <a:t>na</a:t>
            </a:r>
            <a:r>
              <a:rPr lang="en-US" dirty="0" smtClean="0"/>
              <a:t> </a:t>
            </a:r>
            <a:r>
              <a:rPr lang="en-US" dirty="0" err="1" smtClean="0"/>
              <a:t>execução</a:t>
            </a:r>
            <a:r>
              <a:rPr lang="en-US" dirty="0" smtClean="0"/>
              <a:t> das </a:t>
            </a:r>
            <a:r>
              <a:rPr lang="en-US" dirty="0" err="1" smtClean="0"/>
              <a:t>tarefas</a:t>
            </a:r>
            <a:endParaRPr lang="en-US" dirty="0" smtClean="0"/>
          </a:p>
          <a:p>
            <a:r>
              <a:rPr lang="en-US" dirty="0" err="1" smtClean="0"/>
              <a:t>Executar</a:t>
            </a:r>
            <a:r>
              <a:rPr lang="en-US" dirty="0" smtClean="0"/>
              <a:t> a </a:t>
            </a:r>
            <a:r>
              <a:rPr lang="en-US" dirty="0" err="1" smtClean="0"/>
              <a:t>sua</a:t>
            </a:r>
            <a:r>
              <a:rPr lang="en-US" dirty="0" smtClean="0"/>
              <a:t> </a:t>
            </a:r>
            <a:r>
              <a:rPr lang="en-US" dirty="0" err="1" smtClean="0"/>
              <a:t>tarefa</a:t>
            </a:r>
            <a:r>
              <a:rPr lang="en-US" dirty="0" smtClean="0"/>
              <a:t>, </a:t>
            </a:r>
            <a:r>
              <a:rPr lang="en-US" dirty="0" err="1" smtClean="0"/>
              <a:t>sem</a:t>
            </a:r>
            <a:r>
              <a:rPr lang="en-US" dirty="0" smtClean="0"/>
              <a:t> </a:t>
            </a:r>
            <a:r>
              <a:rPr lang="en-US" dirty="0" err="1" smtClean="0"/>
              <a:t>necessidade</a:t>
            </a:r>
            <a:r>
              <a:rPr lang="en-US" dirty="0" smtClean="0"/>
              <a:t> de </a:t>
            </a:r>
            <a:r>
              <a:rPr lang="en-US" dirty="0" err="1" smtClean="0"/>
              <a:t>ordens</a:t>
            </a:r>
            <a:r>
              <a:rPr lang="en-US" dirty="0" smtClean="0"/>
              <a:t> </a:t>
            </a:r>
            <a:r>
              <a:rPr lang="en-US" dirty="0" err="1" smtClean="0"/>
              <a:t>frequentes</a:t>
            </a:r>
            <a:r>
              <a:rPr lang="en-US" dirty="0" smtClean="0"/>
              <a:t> da </a:t>
            </a:r>
            <a:r>
              <a:rPr lang="en-US" dirty="0" err="1" smtClean="0"/>
              <a:t>chefia</a:t>
            </a:r>
            <a:endParaRPr lang="en-US" dirty="0" smtClean="0"/>
          </a:p>
          <a:p>
            <a:r>
              <a:rPr lang="en-US" dirty="0" err="1" smtClean="0"/>
              <a:t>Reduzir</a:t>
            </a:r>
            <a:r>
              <a:rPr lang="en-US" dirty="0" smtClean="0"/>
              <a:t> </a:t>
            </a:r>
            <a:r>
              <a:rPr lang="en-US" dirty="0" err="1" smtClean="0"/>
              <a:t>perdas</a:t>
            </a:r>
            <a:r>
              <a:rPr lang="en-US" dirty="0" smtClean="0"/>
              <a:t> e </a:t>
            </a:r>
            <a:r>
              <a:rPr lang="en-US" dirty="0" err="1" smtClean="0"/>
              <a:t>retrabalho</a:t>
            </a:r>
            <a:endParaRPr lang="en-US" dirty="0" smtClean="0"/>
          </a:p>
          <a:p>
            <a:endParaRPr lang="en-US" dirty="0" smtClean="0"/>
          </a:p>
        </p:txBody>
      </p:sp>
    </p:spTree>
    <p:extLst>
      <p:ext uri="{BB962C8B-B14F-4D97-AF65-F5344CB8AC3E}">
        <p14:creationId xmlns:p14="http://schemas.microsoft.com/office/powerpoint/2010/main" val="2896562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2047" y="2461991"/>
            <a:ext cx="9404723" cy="1400530"/>
          </a:xfrm>
        </p:spPr>
        <p:txBody>
          <a:bodyPr/>
          <a:lstStyle/>
          <a:p>
            <a:pPr algn="ctr"/>
            <a:r>
              <a:rPr lang="en-US" dirty="0" smtClean="0"/>
              <a:t>AUDITORIA</a:t>
            </a:r>
            <a:endParaRPr lang="pt-BR" dirty="0"/>
          </a:p>
        </p:txBody>
      </p:sp>
    </p:spTree>
    <p:extLst>
      <p:ext uri="{BB962C8B-B14F-4D97-AF65-F5344CB8AC3E}">
        <p14:creationId xmlns:p14="http://schemas.microsoft.com/office/powerpoint/2010/main" val="2325493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DEFINIÇÃO</a:t>
            </a:r>
            <a:endParaRPr lang="pt-BR" dirty="0"/>
          </a:p>
        </p:txBody>
      </p:sp>
      <p:sp>
        <p:nvSpPr>
          <p:cNvPr id="3" name="Espaço Reservado para Conteúdo 2"/>
          <p:cNvSpPr>
            <a:spLocks noGrp="1"/>
          </p:cNvSpPr>
          <p:nvPr>
            <p:ph idx="1"/>
          </p:nvPr>
        </p:nvSpPr>
        <p:spPr/>
        <p:txBody>
          <a:bodyPr/>
          <a:lstStyle/>
          <a:p>
            <a:r>
              <a:rPr lang="en-US" dirty="0" smtClean="0"/>
              <a:t>É </a:t>
            </a:r>
            <a:r>
              <a:rPr lang="en-US" dirty="0" err="1" smtClean="0"/>
              <a:t>definida</a:t>
            </a:r>
            <a:r>
              <a:rPr lang="en-US" dirty="0" smtClean="0"/>
              <a:t> </a:t>
            </a:r>
            <a:r>
              <a:rPr lang="en-US" dirty="0" err="1" smtClean="0"/>
              <a:t>como</a:t>
            </a:r>
            <a:r>
              <a:rPr lang="en-US" dirty="0" smtClean="0"/>
              <a:t> um </a:t>
            </a:r>
            <a:r>
              <a:rPr lang="en-US" dirty="0" err="1" smtClean="0"/>
              <a:t>processo</a:t>
            </a:r>
            <a:r>
              <a:rPr lang="en-US" dirty="0" smtClean="0"/>
              <a:t> </a:t>
            </a:r>
            <a:r>
              <a:rPr lang="en-US" dirty="0" err="1" smtClean="0"/>
              <a:t>sistematico</a:t>
            </a:r>
            <a:r>
              <a:rPr lang="en-US" dirty="0" smtClean="0"/>
              <a:t> </a:t>
            </a:r>
            <a:r>
              <a:rPr lang="en-US" dirty="0" err="1" smtClean="0"/>
              <a:t>através</a:t>
            </a:r>
            <a:r>
              <a:rPr lang="en-US" dirty="0" smtClean="0"/>
              <a:t> de um </a:t>
            </a:r>
            <a:r>
              <a:rPr lang="en-US" dirty="0" err="1" smtClean="0"/>
              <a:t>documento</a:t>
            </a:r>
            <a:r>
              <a:rPr lang="en-US" dirty="0" smtClean="0"/>
              <a:t>, </a:t>
            </a:r>
            <a:r>
              <a:rPr lang="en-US" dirty="0" err="1" smtClean="0"/>
              <a:t>tendo</a:t>
            </a:r>
            <a:r>
              <a:rPr lang="en-US" dirty="0" smtClean="0"/>
              <a:t> </a:t>
            </a:r>
            <a:r>
              <a:rPr lang="en-US" dirty="0" err="1" smtClean="0"/>
              <a:t>que</a:t>
            </a:r>
            <a:r>
              <a:rPr lang="en-US" dirty="0" smtClean="0"/>
              <a:t> </a:t>
            </a:r>
            <a:r>
              <a:rPr lang="en-US" dirty="0" err="1" smtClean="0"/>
              <a:t>ter</a:t>
            </a:r>
            <a:r>
              <a:rPr lang="en-US" dirty="0" smtClean="0"/>
              <a:t> </a:t>
            </a:r>
            <a:r>
              <a:rPr lang="en-US" dirty="0" err="1" smtClean="0"/>
              <a:t>evidencias</a:t>
            </a:r>
            <a:r>
              <a:rPr lang="en-US" dirty="0" smtClean="0"/>
              <a:t> de auditoria e </a:t>
            </a:r>
            <a:r>
              <a:rPr lang="en-US" dirty="0" err="1" smtClean="0"/>
              <a:t>avaliar</a:t>
            </a:r>
            <a:r>
              <a:rPr lang="en-US" dirty="0" smtClean="0"/>
              <a:t> </a:t>
            </a:r>
            <a:r>
              <a:rPr lang="en-US" dirty="0" err="1" smtClean="0"/>
              <a:t>os</a:t>
            </a:r>
            <a:r>
              <a:rPr lang="en-US" dirty="0" smtClean="0"/>
              <a:t> </a:t>
            </a:r>
            <a:r>
              <a:rPr lang="en-US" dirty="0" err="1" smtClean="0"/>
              <a:t>criterios</a:t>
            </a:r>
            <a:r>
              <a:rPr lang="en-US" dirty="0" smtClean="0"/>
              <a:t>, se </a:t>
            </a:r>
            <a:r>
              <a:rPr lang="en-US" dirty="0" err="1" smtClean="0"/>
              <a:t>realmente</a:t>
            </a:r>
            <a:r>
              <a:rPr lang="en-US" dirty="0" smtClean="0"/>
              <a:t> </a:t>
            </a:r>
            <a:r>
              <a:rPr lang="en-US" dirty="0" err="1" smtClean="0"/>
              <a:t>são</a:t>
            </a:r>
            <a:r>
              <a:rPr lang="en-US" dirty="0" smtClean="0"/>
              <a:t> </a:t>
            </a:r>
            <a:r>
              <a:rPr lang="en-US" dirty="0" err="1" smtClean="0"/>
              <a:t>atendidos</a:t>
            </a:r>
            <a:r>
              <a:rPr lang="en-US" dirty="0" smtClean="0"/>
              <a:t>.</a:t>
            </a:r>
            <a:endParaRPr lang="pt-BR" dirty="0"/>
          </a:p>
        </p:txBody>
      </p:sp>
    </p:spTree>
    <p:extLst>
      <p:ext uri="{BB962C8B-B14F-4D97-AF65-F5344CB8AC3E}">
        <p14:creationId xmlns:p14="http://schemas.microsoft.com/office/powerpoint/2010/main" val="23005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PONTOS PRINCIPAIS</a:t>
            </a:r>
            <a:endParaRPr lang="pt-BR" dirty="0"/>
          </a:p>
        </p:txBody>
      </p:sp>
      <p:sp>
        <p:nvSpPr>
          <p:cNvPr id="3" name="Espaço Reservado para Conteúdo 2"/>
          <p:cNvSpPr>
            <a:spLocks noGrp="1"/>
          </p:cNvSpPr>
          <p:nvPr>
            <p:ph idx="1"/>
          </p:nvPr>
        </p:nvSpPr>
        <p:spPr/>
        <p:txBody>
          <a:bodyPr/>
          <a:lstStyle/>
          <a:p>
            <a:r>
              <a:rPr lang="en-US" dirty="0" err="1" smtClean="0"/>
              <a:t>Objetivo</a:t>
            </a:r>
            <a:r>
              <a:rPr lang="en-US" dirty="0" smtClean="0"/>
              <a:t> do </a:t>
            </a:r>
            <a:r>
              <a:rPr lang="en-US" dirty="0" err="1" smtClean="0"/>
              <a:t>processo</a:t>
            </a:r>
            <a:endParaRPr lang="en-US" dirty="0" smtClean="0"/>
          </a:p>
          <a:p>
            <a:r>
              <a:rPr lang="en-US" dirty="0" err="1" smtClean="0"/>
              <a:t>Entradas</a:t>
            </a:r>
            <a:r>
              <a:rPr lang="en-US" dirty="0" smtClean="0"/>
              <a:t> e </a:t>
            </a:r>
            <a:r>
              <a:rPr lang="en-US" dirty="0" err="1" smtClean="0"/>
              <a:t>saídas</a:t>
            </a:r>
            <a:endParaRPr lang="en-US" dirty="0" smtClean="0"/>
          </a:p>
          <a:p>
            <a:r>
              <a:rPr lang="en-US" dirty="0" err="1" smtClean="0"/>
              <a:t>Quais</a:t>
            </a:r>
            <a:r>
              <a:rPr lang="en-US" dirty="0" smtClean="0"/>
              <a:t> </a:t>
            </a:r>
            <a:r>
              <a:rPr lang="en-US" dirty="0" err="1" smtClean="0"/>
              <a:t>os</a:t>
            </a:r>
            <a:r>
              <a:rPr lang="en-US" dirty="0" smtClean="0"/>
              <a:t> </a:t>
            </a:r>
            <a:r>
              <a:rPr lang="en-US" dirty="0" err="1" smtClean="0"/>
              <a:t>recurso</a:t>
            </a:r>
            <a:r>
              <a:rPr lang="en-US" dirty="0" smtClean="0"/>
              <a:t> </a:t>
            </a:r>
            <a:r>
              <a:rPr lang="en-US" dirty="0" err="1" smtClean="0"/>
              <a:t>utilizados</a:t>
            </a:r>
            <a:endParaRPr lang="en-US" dirty="0" smtClean="0"/>
          </a:p>
          <a:p>
            <a:r>
              <a:rPr lang="en-US" dirty="0" err="1" smtClean="0"/>
              <a:t>Os</a:t>
            </a:r>
            <a:r>
              <a:rPr lang="en-US" dirty="0" smtClean="0"/>
              <a:t> </a:t>
            </a:r>
            <a:r>
              <a:rPr lang="en-US" dirty="0" err="1" smtClean="0"/>
              <a:t>fluxos</a:t>
            </a:r>
            <a:endParaRPr lang="en-US" dirty="0" smtClean="0"/>
          </a:p>
          <a:p>
            <a:r>
              <a:rPr lang="en-US" dirty="0" err="1" smtClean="0"/>
              <a:t>Especificações</a:t>
            </a:r>
            <a:r>
              <a:rPr lang="en-US" dirty="0" smtClean="0"/>
              <a:t> </a:t>
            </a:r>
            <a:r>
              <a:rPr lang="en-US" dirty="0" err="1" smtClean="0"/>
              <a:t>sobre</a:t>
            </a:r>
            <a:r>
              <a:rPr lang="en-US" dirty="0" smtClean="0"/>
              <a:t> o </a:t>
            </a:r>
            <a:r>
              <a:rPr lang="en-US" dirty="0" err="1" smtClean="0"/>
              <a:t>controle</a:t>
            </a:r>
            <a:endParaRPr lang="pt-BR" dirty="0"/>
          </a:p>
        </p:txBody>
      </p:sp>
    </p:spTree>
    <p:extLst>
      <p:ext uri="{BB962C8B-B14F-4D97-AF65-F5344CB8AC3E}">
        <p14:creationId xmlns:p14="http://schemas.microsoft.com/office/powerpoint/2010/main" val="2791003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58143" y="2702624"/>
            <a:ext cx="9404723" cy="1400530"/>
          </a:xfrm>
        </p:spPr>
        <p:txBody>
          <a:bodyPr/>
          <a:lstStyle/>
          <a:p>
            <a:pPr algn="ctr"/>
            <a:r>
              <a:rPr lang="en-US" dirty="0" smtClean="0"/>
              <a:t>BENCHMARKING</a:t>
            </a:r>
            <a:endParaRPr lang="pt-BR" dirty="0"/>
          </a:p>
        </p:txBody>
      </p:sp>
    </p:spTree>
    <p:extLst>
      <p:ext uri="{BB962C8B-B14F-4D97-AF65-F5344CB8AC3E}">
        <p14:creationId xmlns:p14="http://schemas.microsoft.com/office/powerpoint/2010/main" val="1908070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DEFINIÇÃO</a:t>
            </a:r>
            <a:endParaRPr lang="pt-BR" dirty="0"/>
          </a:p>
        </p:txBody>
      </p:sp>
      <p:sp>
        <p:nvSpPr>
          <p:cNvPr id="3" name="Espaço Reservado para Conteúdo 2"/>
          <p:cNvSpPr>
            <a:spLocks noGrp="1"/>
          </p:cNvSpPr>
          <p:nvPr>
            <p:ph idx="1"/>
          </p:nvPr>
        </p:nvSpPr>
        <p:spPr>
          <a:xfrm>
            <a:off x="1103312" y="2052918"/>
            <a:ext cx="9809330" cy="4195481"/>
          </a:xfrm>
        </p:spPr>
        <p:txBody>
          <a:bodyPr/>
          <a:lstStyle/>
          <a:p>
            <a:r>
              <a:rPr lang="pt-BR" dirty="0"/>
              <a:t>Benchmarking é um </a:t>
            </a:r>
            <a:r>
              <a:rPr lang="pt-BR" dirty="0" smtClean="0"/>
              <a:t>processo comparação</a:t>
            </a:r>
            <a:r>
              <a:rPr lang="pt-BR" dirty="0"/>
              <a:t> </a:t>
            </a:r>
            <a:r>
              <a:rPr lang="pt-BR" dirty="0" smtClean="0"/>
              <a:t>de   produtos</a:t>
            </a:r>
            <a:r>
              <a:rPr lang="pt-BR" dirty="0"/>
              <a:t>, serviços e práticas empresariais, e é um importante instrumento de gestão das </a:t>
            </a:r>
            <a:r>
              <a:rPr lang="pt-BR" dirty="0" smtClean="0"/>
              <a:t>empresas.</a:t>
            </a:r>
            <a:r>
              <a:rPr lang="pt-BR" dirty="0"/>
              <a:t> É</a:t>
            </a:r>
            <a:r>
              <a:rPr lang="pt-BR" dirty="0" smtClean="0"/>
              <a:t> </a:t>
            </a:r>
            <a:r>
              <a:rPr lang="pt-BR" dirty="0"/>
              <a:t>realizado através de pesquisas para comparar as ações de cada empresa.</a:t>
            </a:r>
          </a:p>
        </p:txBody>
      </p:sp>
    </p:spTree>
    <p:extLst>
      <p:ext uri="{BB962C8B-B14F-4D97-AF65-F5344CB8AC3E}">
        <p14:creationId xmlns:p14="http://schemas.microsoft.com/office/powerpoint/2010/main" val="612280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O QUE CONSISTE</a:t>
            </a:r>
            <a:endParaRPr lang="pt-BR"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lstStyle/>
          <a:p>
            <a:r>
              <a:rPr lang="pt-BR" dirty="0"/>
              <a:t>O benchmarking consiste em aprender com outras empresas, sendo um trabalho de grande intensidade, que requer bastante tempo e disciplina. Pode ser aplicado a qualquer processo e é relevante para qualquer organização, tendo em conta que se trata de um instrumento que vai contribuir para melhor o desempenho da empresa ou organização.</a:t>
            </a:r>
            <a:br>
              <a:rPr lang="pt-BR" dirty="0"/>
            </a:br>
            <a:endParaRPr lang="pt-BR" dirty="0"/>
          </a:p>
        </p:txBody>
      </p:sp>
    </p:spTree>
    <p:extLst>
      <p:ext uri="{BB962C8B-B14F-4D97-AF65-F5344CB8AC3E}">
        <p14:creationId xmlns:p14="http://schemas.microsoft.com/office/powerpoint/2010/main" val="24792768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Íon">
  <a:themeElements>
    <a:clrScheme name="Í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Í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Í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71</TotalTime>
  <Words>153</Words>
  <Application>Microsoft Office PowerPoint</Application>
  <PresentationFormat>Personalizar</PresentationFormat>
  <Paragraphs>37</Paragraphs>
  <Slides>13</Slides>
  <Notes>0</Notes>
  <HiddenSlides>0</HiddenSlides>
  <MMClips>0</MMClips>
  <ScaleCrop>false</ScaleCrop>
  <HeadingPairs>
    <vt:vector size="4" baseType="variant">
      <vt:variant>
        <vt:lpstr>Tema</vt:lpstr>
      </vt:variant>
      <vt:variant>
        <vt:i4>1</vt:i4>
      </vt:variant>
      <vt:variant>
        <vt:lpstr>Títulos de slides</vt:lpstr>
      </vt:variant>
      <vt:variant>
        <vt:i4>13</vt:i4>
      </vt:variant>
    </vt:vector>
  </HeadingPairs>
  <TitlesOfParts>
    <vt:vector size="14" baseType="lpstr">
      <vt:lpstr>Íon</vt:lpstr>
      <vt:lpstr>PADRONIZAÇÃO</vt:lpstr>
      <vt:lpstr>DEFINIÇÃO</vt:lpstr>
      <vt:lpstr>VANTAGENS</vt:lpstr>
      <vt:lpstr>AUDITORIA</vt:lpstr>
      <vt:lpstr>DEFINIÇÃO</vt:lpstr>
      <vt:lpstr>PONTOS PRINCIPAIS</vt:lpstr>
      <vt:lpstr>BENCHMARKING</vt:lpstr>
      <vt:lpstr>DEFINIÇÃO</vt:lpstr>
      <vt:lpstr>O QUE CONSISTE</vt:lpstr>
      <vt:lpstr>OBJETIVOS</vt:lpstr>
      <vt:lpstr>BRAINSTORMING</vt:lpstr>
      <vt:lpstr>DEFINIÇÃO</vt:lpstr>
      <vt:lpstr>TÉCNICA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PADRONIZAÇÃO</dc:title>
  <dc:creator>VICTOR</dc:creator>
  <cp:lastModifiedBy>Sueli Portelinha</cp:lastModifiedBy>
  <cp:revision>8</cp:revision>
  <dcterms:created xsi:type="dcterms:W3CDTF">2013-11-04T23:25:54Z</dcterms:created>
  <dcterms:modified xsi:type="dcterms:W3CDTF">2013-11-19T22:27:39Z</dcterms:modified>
</cp:coreProperties>
</file>